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2" r:id="rId3"/>
    <p:sldId id="263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D17ACCE-6173-4C6F-B3DA-0F56C3E0D53E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5B7941-0D01-4637-86C1-23EEFCFA472E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7582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D6D45BC-7F80-418F-A6B9-B6DFDF90B0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773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2E9108-AD9F-4570-A911-456169002D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9700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AB278F-5B87-499E-B018-6EF0BF0B8B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9927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158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25E850-AED6-4A0C-BB7F-172E3B7885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8787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65CC87-D2C2-4FF8-8E87-48FAACD94C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8252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65EDA3-05E1-4418-8FA9-CA50BFC3D2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241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FA5E571-ABEA-46B0-B9F5-5266BF326CA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60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CEBA81-A9A5-4212-9120-78436EE68C2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884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215C2E-320F-4310-A925-760F824B9E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129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FCA3F0-50AD-45BB-852D-F748A9E3BA4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0085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ends of all the earth </a:t>
            </a:r>
            <a:r>
              <a:rPr lang="en-GB" dirty="0"/>
              <a:t>shall hear</a:t>
            </a:r>
            <a:endParaRPr lang="en-NZ" dirty="0"/>
          </a:p>
          <a:p>
            <a:r>
              <a:rPr lang="en-GB" dirty="0"/>
              <a:t>		and turn unto the L</a:t>
            </a:r>
            <a:r>
              <a:rPr lang="en-NZ" sz="2400" cap="all" dirty="0" err="1"/>
              <a:t>ord</a:t>
            </a:r>
            <a:r>
              <a:rPr lang="en-GB" dirty="0"/>
              <a:t> in fear;</a:t>
            </a:r>
            <a:endParaRPr lang="en-NZ" dirty="0"/>
          </a:p>
          <a:p>
            <a:r>
              <a:rPr lang="en-GB" dirty="0"/>
              <a:t>	all </a:t>
            </a:r>
            <a:r>
              <a:rPr lang="en-GB" dirty="0" err="1"/>
              <a:t>kindreds</a:t>
            </a:r>
            <a:r>
              <a:rPr lang="en-GB" dirty="0"/>
              <a:t> of the earth shall own</a:t>
            </a:r>
            <a:endParaRPr lang="en-NZ" dirty="0"/>
          </a:p>
          <a:p>
            <a:r>
              <a:rPr lang="en-GB" dirty="0"/>
              <a:t>		and worship him as God alone.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GB" i="1" dirty="0"/>
              <a:t>	All earth to him her homage brings,</a:t>
            </a:r>
            <a:endParaRPr lang="en-NZ" i="1" dirty="0"/>
          </a:p>
          <a:p>
            <a:r>
              <a:rPr lang="en-GB" i="1" dirty="0"/>
              <a:t>	the Lord of lords, the King of kings.</a:t>
            </a:r>
            <a:endParaRPr lang="en-NZ" i="1" dirty="0"/>
          </a:p>
          <a:p>
            <a:pPr eaLnBrk="1" hangingPunct="1"/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his the kingdom, his of right,</a:t>
            </a:r>
            <a:endParaRPr lang="en-NZ" dirty="0"/>
          </a:p>
          <a:p>
            <a:r>
              <a:rPr lang="en-GB" dirty="0"/>
              <a:t>		he rules the nations by his might;</a:t>
            </a:r>
            <a:endParaRPr lang="en-NZ" dirty="0"/>
          </a:p>
          <a:p>
            <a:r>
              <a:rPr lang="en-GB" dirty="0"/>
              <a:t>	all earth to him her homage brings,</a:t>
            </a:r>
            <a:endParaRPr lang="en-NZ" dirty="0"/>
          </a:p>
          <a:p>
            <a:r>
              <a:rPr lang="en-GB" dirty="0"/>
              <a:t>		the Lord of lords, the King of kings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i="1" dirty="0"/>
              <a:t>	All earth to him her homage brings,</a:t>
            </a:r>
            <a:endParaRPr lang="en-NZ" i="1" dirty="0"/>
          </a:p>
          <a:p>
            <a:r>
              <a:rPr lang="en-GB" i="1" dirty="0"/>
              <a:t>	the Lord of lords, the King of kings.</a:t>
            </a:r>
            <a:endParaRPr lang="en-NZ" i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6460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Both rich and poor, both bond and free,</a:t>
            </a:r>
            <a:endParaRPr lang="en-NZ" dirty="0"/>
          </a:p>
          <a:p>
            <a:r>
              <a:rPr lang="en-GB" dirty="0"/>
              <a:t>		shall worship him on bended knee,</a:t>
            </a:r>
            <a:endParaRPr lang="en-NZ" dirty="0"/>
          </a:p>
          <a:p>
            <a:r>
              <a:rPr lang="en-GB" dirty="0"/>
              <a:t>	and children’s children shall proclaim</a:t>
            </a:r>
            <a:endParaRPr lang="en-NZ" dirty="0"/>
          </a:p>
          <a:p>
            <a:r>
              <a:rPr lang="en-GB" dirty="0"/>
              <a:t>		the glorious honour of his name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i="1" dirty="0"/>
              <a:t>	All earth to him her homage brings,</a:t>
            </a:r>
            <a:endParaRPr lang="en-NZ" i="1" dirty="0"/>
          </a:p>
          <a:p>
            <a:r>
              <a:rPr lang="en-GB" i="1" dirty="0"/>
              <a:t>	the Lord of lords, the King of kings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543079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Lord’s unfailing righteousness</a:t>
            </a:r>
            <a:endParaRPr lang="en-NZ" dirty="0"/>
          </a:p>
          <a:p>
            <a:r>
              <a:rPr lang="en-GB" dirty="0"/>
              <a:t>		all generations shall confess;</a:t>
            </a:r>
            <a:endParaRPr lang="en-NZ" dirty="0"/>
          </a:p>
          <a:p>
            <a:r>
              <a:rPr lang="en-GB" dirty="0"/>
              <a:t>	from age to age shall men be taught</a:t>
            </a:r>
            <a:endParaRPr lang="en-NZ" dirty="0"/>
          </a:p>
          <a:p>
            <a:r>
              <a:rPr lang="en-GB" dirty="0"/>
              <a:t>		what wondrous works the Lord has </a:t>
            </a:r>
            <a:r>
              <a:rPr lang="en-GB" dirty="0" smtClean="0"/>
              <a:t>wrought.</a:t>
            </a:r>
          </a:p>
          <a:p>
            <a:endParaRPr lang="en-GB" dirty="0"/>
          </a:p>
          <a:p>
            <a:r>
              <a:rPr lang="en-GB" i="1" dirty="0"/>
              <a:t>	All earth to him her homage brings,</a:t>
            </a:r>
            <a:endParaRPr lang="en-NZ" i="1" dirty="0"/>
          </a:p>
          <a:p>
            <a:r>
              <a:rPr lang="en-GB" i="1" dirty="0"/>
              <a:t>	the Lord of lords, the King of kings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22:27–31. Psalter Hymnal, 1957</a:t>
            </a:r>
            <a:endParaRPr lang="en-NZ" sz="1000" dirty="0"/>
          </a:p>
          <a:p>
            <a:pPr algn="r"/>
            <a:r>
              <a:rPr lang="en-GB" sz="1000" dirty="0"/>
              <a:t>Tune: William H. </a:t>
            </a:r>
            <a:r>
              <a:rPr lang="en-GB" sz="1000" dirty="0" err="1"/>
              <a:t>Doane</a:t>
            </a:r>
            <a:r>
              <a:rPr lang="en-GB" sz="1000" dirty="0"/>
              <a:t>, 1873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</TotalTime>
  <Words>37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3</cp:revision>
  <cp:lastPrinted>1601-01-01T00:00:00Z</cp:lastPrinted>
  <dcterms:created xsi:type="dcterms:W3CDTF">2014-02-14T08:33:22Z</dcterms:created>
  <dcterms:modified xsi:type="dcterms:W3CDTF">2014-02-19T03:03:44Z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